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61" r:id="rId4"/>
    <p:sldId id="262" r:id="rId5"/>
    <p:sldId id="263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105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37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41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947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4825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550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169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34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224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6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9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27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08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96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46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202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06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841441F-93E5-4471-9831-EC7B461DC1FD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7C2B6B-AD09-4CFE-9CB6-EEE677D79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82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Проект </a:t>
            </a:r>
            <a:r>
              <a:rPr lang="en-US" b="1" dirty="0" err="1" smtClean="0">
                <a:effectLst/>
              </a:rPr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Название проекта</a:t>
            </a:r>
            <a:r>
              <a:rPr lang="en-US" dirty="0" smtClean="0">
                <a:effectLst/>
              </a:rPr>
              <a:t>: </a:t>
            </a:r>
            <a:r>
              <a:rPr lang="en-US" dirty="0">
                <a:effectLst/>
              </a:rPr>
              <a:t>Run or die</a:t>
            </a:r>
            <a:endParaRPr lang="ru-RU" dirty="0">
              <a:effectLst/>
            </a:endParaRPr>
          </a:p>
          <a:p>
            <a:r>
              <a:rPr lang="ru-RU" dirty="0">
                <a:effectLst/>
              </a:rPr>
              <a:t>Автор проекта: </a:t>
            </a:r>
            <a:r>
              <a:rPr lang="ru-RU" dirty="0" err="1">
                <a:effectLst/>
              </a:rPr>
              <a:t>Мясникова</a:t>
            </a:r>
            <a:r>
              <a:rPr lang="ru-RU" dirty="0">
                <a:effectLst/>
              </a:rPr>
              <a:t> </a:t>
            </a:r>
            <a:r>
              <a:rPr lang="ru-RU" dirty="0" smtClean="0">
                <a:effectLst/>
              </a:rPr>
              <a:t>Дарья</a:t>
            </a:r>
            <a:r>
              <a:rPr lang="en-US" dirty="0" smtClean="0">
                <a:effectLst/>
              </a:rPr>
              <a:t>, </a:t>
            </a:r>
            <a:r>
              <a:rPr lang="ru-RU" dirty="0" smtClean="0">
                <a:effectLst/>
              </a:rPr>
              <a:t>Исаков</a:t>
            </a:r>
            <a:r>
              <a:rPr lang="en-US" dirty="0" smtClean="0">
                <a:effectLst/>
              </a:rPr>
              <a:t> </a:t>
            </a:r>
            <a:r>
              <a:rPr lang="ru-RU" dirty="0" smtClean="0">
                <a:effectLst/>
              </a:rPr>
              <a:t>Иван</a:t>
            </a:r>
            <a:endParaRPr lang="ru-RU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81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Игрок при помощи стрелок передвигается по карте и собирает очки. Его цель добраться до выхода, собрав как можно больше очков, но при это он должен постараться сделать это за минимальное кол-во времени и сохранив как можно больше жизней, ведь за них тоже дают дополнительные баллы. Он должен избегать препятствий и врагов, т.к. они отнимают жизни. Если кол-во очков игрока больше, чем результат в рейтинговой таблице, то в рейтинговую таблицу записывается текущий результат игрока. Если игрок не успевает добраться до выхода пока не закончилось время, он проигрывает. Если игрок теряет все жизни, то он также проигрывает</a:t>
            </a:r>
            <a:r>
              <a:rPr lang="ru-RU" dirty="0" smtClean="0">
                <a:effectLst/>
              </a:rPr>
              <a:t>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199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Меню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38" y="2199983"/>
            <a:ext cx="2636159" cy="30074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65" y="2199983"/>
            <a:ext cx="2646055" cy="30074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188" y="2199983"/>
            <a:ext cx="2642405" cy="30074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961" y="2199983"/>
            <a:ext cx="2662195" cy="300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8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Уровни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3" y="1707962"/>
            <a:ext cx="3630090" cy="4134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474" y="1707962"/>
            <a:ext cx="3652778" cy="41349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784" y="1707962"/>
            <a:ext cx="3650119" cy="41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9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Окна победы и проигрыша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12" y="1717486"/>
            <a:ext cx="4060556" cy="46125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98" y="1717486"/>
            <a:ext cx="4084482" cy="46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2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Описание реализации</a:t>
            </a:r>
            <a:r>
              <a:rPr lang="en-US" dirty="0">
                <a:effectLst/>
              </a:rPr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игре реализованы классы игрока, врагов, карты и кнопок</a:t>
            </a:r>
          </a:p>
          <a:p>
            <a:r>
              <a:rPr lang="ru-RU" dirty="0" smtClean="0"/>
              <a:t>Были использованы технологии обработки событий мыши и клавиатуры, спрайты, изображения, музыка.</a:t>
            </a:r>
          </a:p>
          <a:p>
            <a:r>
              <a:rPr lang="ru-RU" dirty="0" smtClean="0"/>
              <a:t>Уровни были разработаны в программе </a:t>
            </a:r>
            <a:r>
              <a:rPr lang="en-US" dirty="0" smtClean="0"/>
              <a:t>Tiled Map Editor, </a:t>
            </a:r>
            <a:r>
              <a:rPr lang="ru-RU" dirty="0" smtClean="0"/>
              <a:t>игра работает на</a:t>
            </a:r>
            <a:r>
              <a:rPr lang="en-US" dirty="0"/>
              <a:t> </a:t>
            </a:r>
            <a:r>
              <a:rPr lang="en-US" dirty="0" err="1" smtClean="0"/>
              <a:t>PyGame</a:t>
            </a:r>
            <a:r>
              <a:rPr lang="ru-RU" dirty="0" smtClean="0"/>
              <a:t> и встроенных библиотеках </a:t>
            </a:r>
            <a:r>
              <a:rPr lang="en-US" dirty="0" smtClean="0"/>
              <a:t> Python</a:t>
            </a:r>
            <a:endParaRPr lang="ru-RU" dirty="0" smtClean="0"/>
          </a:p>
          <a:p>
            <a:r>
              <a:rPr lang="ru-RU" dirty="0">
                <a:effectLst/>
              </a:rPr>
              <a:t>Информация о количестве очков хранится в базе данных.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58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результате </a:t>
            </a:r>
            <a:r>
              <a:rPr lang="ru-RU" dirty="0" smtClean="0"/>
              <a:t>была получена игра, написанная </a:t>
            </a:r>
            <a:r>
              <a:rPr lang="ru-RU" dirty="0"/>
              <a:t>на языке </a:t>
            </a:r>
            <a:r>
              <a:rPr lang="en-US" dirty="0"/>
              <a:t>Python</a:t>
            </a:r>
            <a:r>
              <a:rPr lang="en-US" dirty="0" smtClean="0"/>
              <a:t>.</a:t>
            </a:r>
            <a:r>
              <a:rPr lang="ru-RU" dirty="0" smtClean="0"/>
              <a:t> Был получен опыт в разработке игр</a:t>
            </a:r>
          </a:p>
          <a:p>
            <a:r>
              <a:rPr lang="en-US" dirty="0" smtClean="0"/>
              <a:t> </a:t>
            </a:r>
            <a:r>
              <a:rPr lang="ru-RU" dirty="0"/>
              <a:t>В дальнейшем </a:t>
            </a:r>
            <a:r>
              <a:rPr lang="ru-RU" dirty="0" smtClean="0"/>
              <a:t>игру </a:t>
            </a:r>
            <a:r>
              <a:rPr lang="ru-RU" dirty="0"/>
              <a:t>можно усовершенствовать, улучшив </a:t>
            </a:r>
            <a:r>
              <a:rPr lang="ru-RU" dirty="0" smtClean="0"/>
              <a:t>интерфейс и графику, добавив новые уровни и  </a:t>
            </a:r>
            <a:r>
              <a:rPr lang="ru-RU" dirty="0"/>
              <a:t>возможность </a:t>
            </a:r>
            <a:r>
              <a:rPr lang="ru-RU" dirty="0" smtClean="0"/>
              <a:t>авторизации.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991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44</TotalTime>
  <Words>226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Calisto MT</vt:lpstr>
      <vt:lpstr>Trebuchet MS</vt:lpstr>
      <vt:lpstr>Wingdings 2</vt:lpstr>
      <vt:lpstr>Сланец</vt:lpstr>
      <vt:lpstr>Проект PyGame</vt:lpstr>
      <vt:lpstr>Идея проекта</vt:lpstr>
      <vt:lpstr>Меню</vt:lpstr>
      <vt:lpstr>Уровни</vt:lpstr>
      <vt:lpstr>Окна победы и проигрыша</vt:lpstr>
      <vt:lpstr>Описание реализации: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</dc:title>
  <dc:creator>myasn</dc:creator>
  <cp:lastModifiedBy>myasn</cp:lastModifiedBy>
  <cp:revision>8</cp:revision>
  <dcterms:created xsi:type="dcterms:W3CDTF">2022-01-10T18:47:21Z</dcterms:created>
  <dcterms:modified xsi:type="dcterms:W3CDTF">2022-01-19T03:03:09Z</dcterms:modified>
</cp:coreProperties>
</file>